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Default ContentType="video/mp4" Extension="mp4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9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69" r:id="rId20"/>
    <p:sldId id="273" r:id="rId21"/>
    <p:sldId id="274" r:id="rId22"/>
    <p:sldId id="290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0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7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4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0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8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0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4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2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89F49-9FD3-4FD9-892E-34A937BC47C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A9D3-8077-4ED6-9435-A6B08A23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2.mp4" Type="http://schemas.openxmlformats.org/officeDocument/2006/relationships/video"/><Relationship Id="rId1" Target="../media/media2.mp4" Type="http://schemas.microsoft.com/office/2007/relationships/media"/><Relationship Id="rId4" Target="../media/image10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4" Target="../media/image2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2.mp4" Type="http://schemas.openxmlformats.org/officeDocument/2006/relationships/video"/><Relationship Id="rId1" Target="../media/media2.mp4" Type="http://schemas.microsoft.com/office/2007/relationships/media"/><Relationship Id="rId4" Target="../media/image10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ремя впере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6032" y="109182"/>
            <a:ext cx="8825552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62"/>
            <a:ext cx="97536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95" y="0"/>
            <a:ext cx="7896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87"/>
            <a:ext cx="12192000" cy="67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10" y="0"/>
            <a:ext cx="9146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657225"/>
            <a:ext cx="85725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ремя наза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1691" y="242199"/>
            <a:ext cx="8519663" cy="63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42" y="395572"/>
            <a:ext cx="7292454" cy="58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08" y="0"/>
            <a:ext cx="6866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ремя впере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6032" y="109182"/>
            <a:ext cx="8825552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5" y="0"/>
            <a:ext cx="10104205" cy="67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8" y="192449"/>
            <a:ext cx="6964908" cy="63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2" y="187657"/>
            <a:ext cx="9807054" cy="65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84" y="1037513"/>
            <a:ext cx="7586521" cy="55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77" y="0"/>
            <a:ext cx="870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571500"/>
            <a:ext cx="62388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53" y="756018"/>
            <a:ext cx="6500884" cy="50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0" y="0"/>
            <a:ext cx="956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2" y="0"/>
            <a:ext cx="10307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44" y="129039"/>
            <a:ext cx="9069302" cy="65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53" y="0"/>
            <a:ext cx="7809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06" y="123399"/>
            <a:ext cx="9800609" cy="65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73" y="122245"/>
            <a:ext cx="9363502" cy="67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0" y="205996"/>
            <a:ext cx="9678041" cy="61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40" y="142305"/>
            <a:ext cx="5703627" cy="65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30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</cp:revision>
  <dcterms:created xsi:type="dcterms:W3CDTF">2020-12-23T05:26:56Z</dcterms:created>
  <dcterms:modified xsi:type="dcterms:W3CDTF">2020-12-23T05:37:30Z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4605053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